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9" r:id="rId2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8"/>
  </p:normalViewPr>
  <p:slideViewPr>
    <p:cSldViewPr snapToGrid="0">
      <p:cViewPr>
        <p:scale>
          <a:sx n="81" d="100"/>
          <a:sy n="81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2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9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5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>
                    <a:tint val="82000"/>
                  </a:schemeClr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82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1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1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2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2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CAAFBE-E1DE-114F-B6B1-6FBD846B5A1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hefa.com/safeguarding" TargetMode="External"/><Relationship Id="rId11" Type="http://schemas.openxmlformats.org/officeDocument/2006/relationships/image" Target="../media/image6.png"/><Relationship Id="rId5" Type="http://schemas.openxmlformats.org/officeDocument/2006/relationships/hyperlink" Target="mailto:safeguarding@thefa.com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help@nspcc.org.uk" TargetMode="External"/><Relationship Id="rId9" Type="http://schemas.openxmlformats.org/officeDocument/2006/relationships/hyperlink" Target="tel:018232549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B0A3ED22-0730-E957-2E3F-9BD7CF75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" y="0"/>
            <a:ext cx="15119349" cy="7386383"/>
          </a:xfrm>
          <a:prstGeom prst="rect">
            <a:avLst/>
          </a:prstGeom>
        </p:spPr>
      </p:pic>
      <p:pic>
        <p:nvPicPr>
          <p:cNvPr id="9" name="Picture 8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6DA04656-3FFE-DB1B-5450-9AB53EBEF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0" y="0"/>
            <a:ext cx="15119349" cy="7386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B40942-C999-CD1F-2AB9-767282EDA9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14921" y="7001185"/>
            <a:ext cx="15119350" cy="14382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D58123-18B0-84C3-3B5F-3D330BF0982B}"/>
              </a:ext>
            </a:extLst>
          </p:cNvPr>
          <p:cNvSpPr txBox="1"/>
          <p:nvPr/>
        </p:nvSpPr>
        <p:spPr>
          <a:xfrm>
            <a:off x="1545292" y="14648455"/>
            <a:ext cx="994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82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Blackmore</a:t>
            </a:r>
          </a:p>
        </p:txBody>
      </p:sp>
      <p:sp>
        <p:nvSpPr>
          <p:cNvPr id="14" name="Rectangle 13">
            <a:hlinkClick r:id="rId4"/>
            <a:extLst>
              <a:ext uri="{FF2B5EF4-FFF2-40B4-BE49-F238E27FC236}">
                <a16:creationId xmlns:a16="http://schemas.microsoft.com/office/drawing/2014/main" id="{8F742295-B0CD-1656-520D-BAEE8D6D42CF}"/>
              </a:ext>
            </a:extLst>
          </p:cNvPr>
          <p:cNvSpPr/>
          <p:nvPr/>
        </p:nvSpPr>
        <p:spPr>
          <a:xfrm>
            <a:off x="6217922" y="19155616"/>
            <a:ext cx="2339162" cy="31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07356AEB-A89D-AA51-F99F-9B1E94852859}"/>
              </a:ext>
            </a:extLst>
          </p:cNvPr>
          <p:cNvSpPr/>
          <p:nvPr/>
        </p:nvSpPr>
        <p:spPr>
          <a:xfrm>
            <a:off x="6796332" y="19844606"/>
            <a:ext cx="3232298" cy="31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6" name="Rectangle 15">
            <a:hlinkClick r:id="rId6"/>
            <a:extLst>
              <a:ext uri="{FF2B5EF4-FFF2-40B4-BE49-F238E27FC236}">
                <a16:creationId xmlns:a16="http://schemas.microsoft.com/office/drawing/2014/main" id="{8D3E9416-B4CF-E852-BFD8-8F75FB4A0EE5}"/>
              </a:ext>
            </a:extLst>
          </p:cNvPr>
          <p:cNvSpPr/>
          <p:nvPr/>
        </p:nvSpPr>
        <p:spPr>
          <a:xfrm>
            <a:off x="6796332" y="20210366"/>
            <a:ext cx="3793698" cy="31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3" name="Picture 2" descr="A red shield with white text&#10;&#10;Description automatically generated">
            <a:extLst>
              <a:ext uri="{FF2B5EF4-FFF2-40B4-BE49-F238E27FC236}">
                <a16:creationId xmlns:a16="http://schemas.microsoft.com/office/drawing/2014/main" id="{F1F48777-47D1-026A-39A3-17B940236D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2611" y="545677"/>
            <a:ext cx="2813107" cy="2813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1D93A-8D4C-CECF-83F9-9CB8D71BE24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114062" y="14556883"/>
            <a:ext cx="2550206" cy="2550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9303D-3714-D230-99DC-D561D84ED7C7}"/>
              </a:ext>
            </a:extLst>
          </p:cNvPr>
          <p:cNvSpPr txBox="1"/>
          <p:nvPr/>
        </p:nvSpPr>
        <p:spPr>
          <a:xfrm>
            <a:off x="1349349" y="15595512"/>
            <a:ext cx="1014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82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Welfare Officer (CWO)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CE43D-3397-36D1-79D3-0696A3650629}"/>
              </a:ext>
            </a:extLst>
          </p:cNvPr>
          <p:cNvSpPr txBox="1"/>
          <p:nvPr/>
        </p:nvSpPr>
        <p:spPr>
          <a:xfrm>
            <a:off x="1545292" y="16542569"/>
            <a:ext cx="3233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213E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01823 254909</a:t>
            </a:r>
            <a:r>
              <a:rPr lang="en-GB" sz="2000" dirty="0">
                <a:solidFill>
                  <a:srgbClr val="182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(Club)</a:t>
            </a:r>
            <a:endParaRPr lang="en-US" sz="2000" dirty="0">
              <a:solidFill>
                <a:srgbClr val="182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34227-A932-B0C6-47F6-1EAB88D5E4BA}"/>
              </a:ext>
            </a:extLst>
          </p:cNvPr>
          <p:cNvSpPr txBox="1"/>
          <p:nvPr/>
        </p:nvSpPr>
        <p:spPr>
          <a:xfrm>
            <a:off x="5616549" y="16534000"/>
            <a:ext cx="5748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82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welfareofficer@tauntontown.com</a:t>
            </a:r>
          </a:p>
        </p:txBody>
      </p:sp>
      <p:pic>
        <p:nvPicPr>
          <p:cNvPr id="21" name="Picture 20" descr="A group of logos on a white background&#10;&#10;Description automatically generated">
            <a:extLst>
              <a:ext uri="{FF2B5EF4-FFF2-40B4-BE49-F238E27FC236}">
                <a16:creationId xmlns:a16="http://schemas.microsoft.com/office/drawing/2014/main" id="{A98183C9-74C0-8676-F073-C5454B56B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66719" y="19654152"/>
            <a:ext cx="3282349" cy="9832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87407C-FF67-FE44-DEAD-EEC3586A396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981724" y="18307976"/>
            <a:ext cx="2586292" cy="1187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1D59F9-54B2-4B56-9743-2A81943679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14062" y="14202172"/>
            <a:ext cx="28575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88A305DED824C91B688E694E6D29D" ma:contentTypeVersion="11" ma:contentTypeDescription="Create a new document." ma:contentTypeScope="" ma:versionID="0795c2a34f49296d571e81baefbb504a">
  <xsd:schema xmlns:xsd="http://www.w3.org/2001/XMLSchema" xmlns:xs="http://www.w3.org/2001/XMLSchema" xmlns:p="http://schemas.microsoft.com/office/2006/metadata/properties" xmlns:ns2="e613bcb3-2f30-4d51-943d-9f0b6ad7586b" xmlns:ns3="d7a87792-4843-43af-b4fb-886699dcf814" targetNamespace="http://schemas.microsoft.com/office/2006/metadata/properties" ma:root="true" ma:fieldsID="80c539490640e7302b8d1a59c623ca69" ns2:_="" ns3:_="">
    <xsd:import namespace="e613bcb3-2f30-4d51-943d-9f0b6ad7586b"/>
    <xsd:import namespace="d7a87792-4843-43af-b4fb-886699dcf8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3bcb3-2f30-4d51-943d-9f0b6ad75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11844a8-ac7b-423d-8a42-66295801f9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87792-4843-43af-b4fb-886699dcf81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3e3d8f-4113-4aed-8491-c50b6ffca53f}" ma:internalName="TaxCatchAll" ma:showField="CatchAllData" ma:web="d7a87792-4843-43af-b4fb-886699dcf8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13bcb3-2f30-4d51-943d-9f0b6ad7586b">
      <Terms xmlns="http://schemas.microsoft.com/office/infopath/2007/PartnerControls"/>
    </lcf76f155ced4ddcb4097134ff3c332f>
    <TaxCatchAll xmlns="d7a87792-4843-43af-b4fb-886699dcf814" xsi:nil="true"/>
  </documentManagement>
</p:properties>
</file>

<file path=customXml/itemProps1.xml><?xml version="1.0" encoding="utf-8"?>
<ds:datastoreItem xmlns:ds="http://schemas.openxmlformats.org/officeDocument/2006/customXml" ds:itemID="{BA18050D-89A7-441A-8E68-E1606CF6836C}"/>
</file>

<file path=customXml/itemProps2.xml><?xml version="1.0" encoding="utf-8"?>
<ds:datastoreItem xmlns:ds="http://schemas.openxmlformats.org/officeDocument/2006/customXml" ds:itemID="{C1936440-CB77-4BE4-83A6-41475C17002A}"/>
</file>

<file path=customXml/itemProps3.xml><?xml version="1.0" encoding="utf-8"?>
<ds:datastoreItem xmlns:ds="http://schemas.openxmlformats.org/officeDocument/2006/customXml" ds:itemID="{04C63C6A-3F82-43B7-91B1-C467BE6B9E1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18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Santiago Molina</dc:creator>
  <cp:lastModifiedBy>James Blackmore</cp:lastModifiedBy>
  <cp:revision>23</cp:revision>
  <dcterms:created xsi:type="dcterms:W3CDTF">2024-02-15T12:02:45Z</dcterms:created>
  <dcterms:modified xsi:type="dcterms:W3CDTF">2024-12-18T09:19:38Z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0x010100BD088A305DED824C91B688E694E6D29D</vt:lpwstr>
  </property>
</Properties>
</file>